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9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/>
          <a:lstStyle/>
          <a:p>
            <a:r>
              <a:rPr lang="en-US" dirty="0"/>
              <a:t>Alumni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Muhammad Aizat bin Azmi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52982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u="sng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92862"/>
              </p:ext>
            </p:extLst>
          </p:nvPr>
        </p:nvGraphicFramePr>
        <p:xfrm>
          <a:off x="313348" y="1799796"/>
          <a:ext cx="9112827" cy="4937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3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467"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Muhammad</a:t>
                      </a:r>
                      <a:r>
                        <a:rPr lang="en-US" baseline="0" dirty="0"/>
                        <a:t> Aizat Azmi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Alumni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Malaysia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National Hydrographic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r>
                        <a:rPr lang="en-US" dirty="0"/>
                        <a:t>Position/Job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Charge of Electronic</a:t>
                      </a:r>
                      <a:r>
                        <a:rPr lang="en-US" baseline="0" dirty="0"/>
                        <a:t> Navigational Chart Production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799">
                <a:tc>
                  <a:txBody>
                    <a:bodyPr/>
                    <a:lstStyle/>
                    <a:p>
                      <a:r>
                        <a:rPr lang="en-US" dirty="0"/>
                        <a:t>Current job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As Staff Officer (Electronic Navigational Chart)</a:t>
                      </a:r>
                    </a:p>
                    <a:p>
                      <a:endParaRPr lang="en-MY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MY" dirty="0"/>
                        <a:t>responsible for ensuring that my subordinates produce ENC in accordance with the correct rules and comply with Standards set by IHO within the planned timeframe.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MY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MY" dirty="0"/>
                        <a:t>directly involved in producing ENC from data compilation process using </a:t>
                      </a:r>
                      <a:r>
                        <a:rPr lang="en-MY" dirty="0" err="1"/>
                        <a:t>Caris</a:t>
                      </a:r>
                      <a:r>
                        <a:rPr lang="en-MY" dirty="0"/>
                        <a:t> Source Editor to product revenue using </a:t>
                      </a:r>
                      <a:r>
                        <a:rPr lang="en-MY" dirty="0" err="1"/>
                        <a:t>Caris</a:t>
                      </a:r>
                      <a:r>
                        <a:rPr lang="en-MY" dirty="0"/>
                        <a:t> Product Editor.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MY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MY" dirty="0"/>
                        <a:t>exposed to data validation process using </a:t>
                      </a:r>
                      <a:r>
                        <a:rPr lang="en-MY" dirty="0" err="1"/>
                        <a:t>dKart</a:t>
                      </a:r>
                      <a:r>
                        <a:rPr lang="en-MY" dirty="0"/>
                        <a:t> software. I would like to know deeper into the ENC validation process.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7205" y="2067870"/>
            <a:ext cx="2084133" cy="273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u="sng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6916" y="2104550"/>
            <a:ext cx="11816106" cy="4753169"/>
            <a:chOff x="-605808" y="2159306"/>
            <a:chExt cx="11545308" cy="5045591"/>
          </a:xfrm>
        </p:grpSpPr>
        <p:grpSp>
          <p:nvGrpSpPr>
            <p:cNvPr id="68" name="Group 67"/>
            <p:cNvGrpSpPr/>
            <p:nvPr/>
          </p:nvGrpSpPr>
          <p:grpSpPr>
            <a:xfrm flipV="1">
              <a:off x="-605808" y="3906821"/>
              <a:ext cx="1006319" cy="1578770"/>
              <a:chOff x="1674812" y="1781173"/>
              <a:chExt cx="1371600" cy="2105027"/>
            </a:xfrm>
          </p:grpSpPr>
          <p:sp>
            <p:nvSpPr>
              <p:cNvPr id="69" name="Arc 68"/>
              <p:cNvSpPr/>
              <p:nvPr/>
            </p:nvSpPr>
            <p:spPr>
              <a:xfrm>
                <a:off x="1674812" y="2514600"/>
                <a:ext cx="1371600" cy="1371600"/>
              </a:xfrm>
              <a:prstGeom prst="arc">
                <a:avLst>
                  <a:gd name="adj1" fmla="val 10812873"/>
                  <a:gd name="adj2" fmla="val 16131434"/>
                </a:avLst>
              </a:prstGeom>
              <a:ln w="76200" cap="rnd">
                <a:solidFill>
                  <a:srgbClr val="3BA0B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5400000">
                <a:off x="1964850" y="2124073"/>
                <a:ext cx="731520" cy="45719"/>
              </a:xfrm>
              <a:custGeom>
                <a:avLst/>
                <a:gdLst>
                  <a:gd name="connsiteX0" fmla="*/ 1403350 w 1403350"/>
                  <a:gd name="connsiteY0" fmla="*/ 0 h 0"/>
                  <a:gd name="connsiteX1" fmla="*/ 0 w 140335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03350">
                    <a:moveTo>
                      <a:pt x="1403350" y="0"/>
                    </a:moveTo>
                    <a:lnTo>
                      <a:pt x="0" y="0"/>
                    </a:lnTo>
                  </a:path>
                </a:pathLst>
              </a:custGeom>
              <a:ln w="76200" cap="rnd">
                <a:solidFill>
                  <a:srgbClr val="3BA0BB"/>
                </a:solidFill>
                <a:headEnd type="none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-521757" y="2159306"/>
              <a:ext cx="11461257" cy="5045591"/>
              <a:chOff x="-521757" y="2159306"/>
              <a:chExt cx="11461257" cy="5045591"/>
            </a:xfrm>
          </p:grpSpPr>
          <p:grpSp>
            <p:nvGrpSpPr>
              <p:cNvPr id="11" name="Group 10"/>
              <p:cNvGrpSpPr/>
              <p:nvPr/>
            </p:nvGrpSpPr>
            <p:grpSpPr>
              <a:xfrm flipV="1">
                <a:off x="5114420" y="3905250"/>
                <a:ext cx="1789011" cy="1578770"/>
                <a:chOff x="608012" y="1781173"/>
                <a:chExt cx="2438400" cy="2105027"/>
              </a:xfrm>
            </p:grpSpPr>
            <p:sp>
              <p:nvSpPr>
                <p:cNvPr id="58" name="Arc 57"/>
                <p:cNvSpPr/>
                <p:nvPr/>
              </p:nvSpPr>
              <p:spPr>
                <a:xfrm>
                  <a:off x="1674812" y="2514600"/>
                  <a:ext cx="1371600" cy="1371600"/>
                </a:xfrm>
                <a:prstGeom prst="arc">
                  <a:avLst>
                    <a:gd name="adj1" fmla="val 10812873"/>
                    <a:gd name="adj2" fmla="val 16131434"/>
                  </a:avLst>
                </a:prstGeom>
                <a:ln w="76200" cap="rnd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608012" y="3198812"/>
                  <a:ext cx="1063626" cy="77788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rot="5400000">
                  <a:off x="1964850" y="2124073"/>
                  <a:ext cx="731520" cy="45719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rgbClr val="FF0000"/>
                  </a:solidFill>
                  <a:headEnd type="none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03612" y="3363516"/>
                <a:ext cx="1789011" cy="1578770"/>
                <a:chOff x="608012" y="1781173"/>
                <a:chExt cx="2438400" cy="2105027"/>
              </a:xfrm>
            </p:grpSpPr>
            <p:sp>
              <p:nvSpPr>
                <p:cNvPr id="55" name="Arc 54"/>
                <p:cNvSpPr/>
                <p:nvPr/>
              </p:nvSpPr>
              <p:spPr>
                <a:xfrm>
                  <a:off x="1674812" y="2514600"/>
                  <a:ext cx="1371600" cy="1371600"/>
                </a:xfrm>
                <a:prstGeom prst="arc">
                  <a:avLst>
                    <a:gd name="adj1" fmla="val 10812873"/>
                    <a:gd name="adj2" fmla="val 16131434"/>
                  </a:avLst>
                </a:prstGeom>
                <a:ln w="762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608012" y="3198812"/>
                  <a:ext cx="1063626" cy="77788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rot="5400000">
                  <a:off x="1964850" y="2124073"/>
                  <a:ext cx="731520" cy="45719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chemeClr val="accent2"/>
                  </a:solidFill>
                  <a:headEnd type="none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6746194" y="3363516"/>
                <a:ext cx="1789011" cy="1578770"/>
                <a:chOff x="608012" y="1781173"/>
                <a:chExt cx="2438400" cy="2105027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1674812" y="2514600"/>
                  <a:ext cx="1371600" cy="1371600"/>
                </a:xfrm>
                <a:prstGeom prst="arc">
                  <a:avLst>
                    <a:gd name="adj1" fmla="val 10812873"/>
                    <a:gd name="adj2" fmla="val 16131434"/>
                  </a:avLst>
                </a:prstGeom>
                <a:ln w="76200" cap="rnd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608012" y="3198812"/>
                  <a:ext cx="1063626" cy="77788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rot="5400000">
                  <a:off x="1964850" y="2124073"/>
                  <a:ext cx="731520" cy="45719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chemeClr val="accent4">
                      <a:lumMod val="60000"/>
                      <a:lumOff val="40000"/>
                    </a:schemeClr>
                  </a:solidFill>
                  <a:headEnd type="none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 flipV="1">
                <a:off x="8357002" y="3905250"/>
                <a:ext cx="1789011" cy="1578770"/>
                <a:chOff x="608012" y="1781173"/>
                <a:chExt cx="2438400" cy="2105027"/>
              </a:xfrm>
            </p:grpSpPr>
            <p:sp>
              <p:nvSpPr>
                <p:cNvPr id="49" name="Arc 48"/>
                <p:cNvSpPr/>
                <p:nvPr/>
              </p:nvSpPr>
              <p:spPr>
                <a:xfrm>
                  <a:off x="1674812" y="2514600"/>
                  <a:ext cx="1371600" cy="1371600"/>
                </a:xfrm>
                <a:prstGeom prst="arc">
                  <a:avLst>
                    <a:gd name="adj1" fmla="val 10812873"/>
                    <a:gd name="adj2" fmla="val 16131434"/>
                  </a:avLst>
                </a:prstGeom>
                <a:ln w="76200" cap="rnd">
                  <a:solidFill>
                    <a:srgbClr val="5598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608012" y="3198812"/>
                  <a:ext cx="1063626" cy="77788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rgbClr val="5598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rot="5400000">
                  <a:off x="1964850" y="2124073"/>
                  <a:ext cx="731520" cy="45719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rgbClr val="55983A"/>
                  </a:solidFill>
                  <a:headEnd type="none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4387634" y="4010025"/>
                <a:ext cx="782692" cy="800100"/>
                <a:chOff x="9726611" y="2667000"/>
                <a:chExt cx="1066800" cy="106680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9726611" y="266700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90500" dist="889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>
                  <a:spLocks noChangeAspect="1"/>
                </p:cNvSpPr>
                <p:nvPr/>
              </p:nvSpPr>
              <p:spPr>
                <a:xfrm>
                  <a:off x="9828212" y="2768601"/>
                  <a:ext cx="863598" cy="863598"/>
                </a:xfrm>
                <a:prstGeom prst="ellipse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0">
                      <a:schemeClr val="bg1">
                        <a:lumMod val="92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008925" y="4010025"/>
                <a:ext cx="782692" cy="800100"/>
                <a:chOff x="9726611" y="2667000"/>
                <a:chExt cx="1066800" cy="106680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9726611" y="266700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90500" dist="889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>
                  <a:spLocks noChangeAspect="1"/>
                </p:cNvSpPr>
                <p:nvPr/>
              </p:nvSpPr>
              <p:spPr>
                <a:xfrm>
                  <a:off x="9828212" y="2768601"/>
                  <a:ext cx="863598" cy="863598"/>
                </a:xfrm>
                <a:prstGeom prst="ellipse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0">
                      <a:schemeClr val="bg1">
                        <a:lumMod val="92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7630216" y="4010025"/>
                <a:ext cx="782692" cy="800100"/>
                <a:chOff x="9726611" y="2667000"/>
                <a:chExt cx="1066800" cy="106680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9726611" y="266700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90500" dist="889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>
                  <a:spLocks noChangeAspect="1"/>
                </p:cNvSpPr>
                <p:nvPr/>
              </p:nvSpPr>
              <p:spPr>
                <a:xfrm>
                  <a:off x="9828212" y="2768601"/>
                  <a:ext cx="863598" cy="863598"/>
                </a:xfrm>
                <a:prstGeom prst="ellipse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0">
                      <a:schemeClr val="bg1">
                        <a:lumMod val="92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9251507" y="4010025"/>
                <a:ext cx="782692" cy="800100"/>
                <a:chOff x="9726611" y="2667000"/>
                <a:chExt cx="1066800" cy="106680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9726611" y="266700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90500" dist="889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>
                  <a:spLocks noChangeAspect="1"/>
                </p:cNvSpPr>
                <p:nvPr/>
              </p:nvSpPr>
              <p:spPr>
                <a:xfrm>
                  <a:off x="9828212" y="2768601"/>
                  <a:ext cx="863598" cy="863598"/>
                </a:xfrm>
                <a:prstGeom prst="ellipse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0">
                      <a:schemeClr val="bg1">
                        <a:lumMod val="92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4355464" y="4901869"/>
                <a:ext cx="825840" cy="4594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2016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995391" y="3530269"/>
                <a:ext cx="825841" cy="4594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560775" y="4901870"/>
                <a:ext cx="825841" cy="4594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2018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244609" y="3547655"/>
                <a:ext cx="738025" cy="42472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2019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134693" y="2258472"/>
                <a:ext cx="3435322" cy="68097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E46C0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Bilateral Malaysian-Australian </a:t>
                </a:r>
              </a:p>
              <a:p>
                <a:pPr algn="ctr"/>
                <a:r>
                  <a:rPr lang="en-US" sz="1400" b="1" dirty="0" err="1">
                    <a:solidFill>
                      <a:srgbClr val="E46C0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Defence</a:t>
                </a:r>
                <a:r>
                  <a:rPr lang="en-US" sz="1400" b="1" dirty="0">
                    <a:solidFill>
                      <a:srgbClr val="E46C0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Program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RAN Survey Vessel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HMAS MELVILLE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941908" y="5703354"/>
                <a:ext cx="2932807" cy="149984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4th EAHC SC Meeting</a:t>
                </a:r>
              </a:p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MSS-ENC SC Meeting</a:t>
                </a:r>
                <a:r>
                  <a:rPr lang="en-US" sz="1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Tokyo, Japan</a:t>
                </a:r>
              </a:p>
              <a:p>
                <a:pPr algn="ctr"/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IHO-Nippon Foundation CHART Program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UKHO, Taunton, UK</a:t>
                </a:r>
              </a:p>
              <a:p>
                <a:pPr algn="ctr"/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717075" y="2159306"/>
                <a:ext cx="2468996" cy="68097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400" b="1" baseline="30000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rd</a:t>
                </a:r>
                <a:r>
                  <a:rPr lang="en-US" sz="1400" b="1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IC-ENC Technical </a:t>
                </a:r>
                <a:r>
                  <a:rPr lang="en-US" sz="1400" b="1" dirty="0" err="1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Conferrence</a:t>
                </a:r>
                <a:r>
                  <a:rPr lang="en-US" sz="1400" b="1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Bristol, UK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032046" y="5617721"/>
                <a:ext cx="2907454" cy="158717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600" b="1" dirty="0">
                    <a:solidFill>
                      <a:srgbClr val="559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baseline="30000" dirty="0">
                    <a:solidFill>
                      <a:srgbClr val="559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  <a:r>
                  <a:rPr lang="en-US" sz="1600" b="1" dirty="0">
                    <a:solidFill>
                      <a:srgbClr val="559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MSS-ENC Workshop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Jakarta, Indonesia</a:t>
                </a:r>
              </a:p>
              <a:p>
                <a:pPr algn="ctr"/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600" b="1" dirty="0">
                    <a:solidFill>
                      <a:srgbClr val="559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IHO – Nippon Foundation Alumni Seminar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Singapore</a:t>
                </a:r>
              </a:p>
              <a:p>
                <a:pPr algn="ctr"/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243273" y="3365087"/>
                <a:ext cx="1789011" cy="1578770"/>
                <a:chOff x="608012" y="1781173"/>
                <a:chExt cx="2438400" cy="2105027"/>
              </a:xfrm>
            </p:grpSpPr>
            <p:sp>
              <p:nvSpPr>
                <p:cNvPr id="73" name="Arc 72"/>
                <p:cNvSpPr/>
                <p:nvPr/>
              </p:nvSpPr>
              <p:spPr>
                <a:xfrm>
                  <a:off x="1674812" y="2514600"/>
                  <a:ext cx="1371600" cy="1371600"/>
                </a:xfrm>
                <a:prstGeom prst="arc">
                  <a:avLst>
                    <a:gd name="adj1" fmla="val 10812873"/>
                    <a:gd name="adj2" fmla="val 16131434"/>
                  </a:avLst>
                </a:prstGeom>
                <a:ln w="76200" cap="rnd">
                  <a:solidFill>
                    <a:srgbClr val="896FA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608012" y="3198812"/>
                  <a:ext cx="1063626" cy="77788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rgbClr val="896FA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 rot="5400000">
                  <a:off x="1964850" y="2124073"/>
                  <a:ext cx="731520" cy="45719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rgbClr val="896FA8"/>
                  </a:solidFill>
                  <a:headEnd type="none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 flipV="1">
                <a:off x="1854081" y="3906821"/>
                <a:ext cx="1789011" cy="1578770"/>
                <a:chOff x="608012" y="1781173"/>
                <a:chExt cx="2438400" cy="2105027"/>
              </a:xfrm>
            </p:grpSpPr>
            <p:sp>
              <p:nvSpPr>
                <p:cNvPr id="77" name="Arc 76"/>
                <p:cNvSpPr/>
                <p:nvPr/>
              </p:nvSpPr>
              <p:spPr>
                <a:xfrm>
                  <a:off x="1674812" y="2514600"/>
                  <a:ext cx="1371600" cy="1371600"/>
                </a:xfrm>
                <a:prstGeom prst="arc">
                  <a:avLst>
                    <a:gd name="adj1" fmla="val 10812873"/>
                    <a:gd name="adj2" fmla="val 16131434"/>
                  </a:avLst>
                </a:prstGeom>
                <a:ln w="76200" cap="rnd">
                  <a:solidFill>
                    <a:srgbClr val="5598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608012" y="3198812"/>
                  <a:ext cx="1063626" cy="77788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rgbClr val="5598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rot="5400000">
                  <a:off x="1964850" y="2124073"/>
                  <a:ext cx="731520" cy="45719"/>
                </a:xfrm>
                <a:custGeom>
                  <a:avLst/>
                  <a:gdLst>
                    <a:gd name="connsiteX0" fmla="*/ 1403350 w 1403350"/>
                    <a:gd name="connsiteY0" fmla="*/ 0 h 0"/>
                    <a:gd name="connsiteX1" fmla="*/ 0 w 140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03350">
                      <a:moveTo>
                        <a:pt x="1403350" y="0"/>
                      </a:moveTo>
                      <a:lnTo>
                        <a:pt x="0" y="0"/>
                      </a:lnTo>
                    </a:path>
                  </a:pathLst>
                </a:custGeom>
                <a:ln w="76200" cap="rnd">
                  <a:solidFill>
                    <a:srgbClr val="55983A"/>
                  </a:solidFill>
                  <a:headEnd type="none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-493996" y="4011596"/>
                <a:ext cx="782692" cy="800100"/>
                <a:chOff x="9726611" y="2667000"/>
                <a:chExt cx="1066800" cy="106680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9726611" y="266700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90500" dist="889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>
                  <a:spLocks noChangeAspect="1"/>
                </p:cNvSpPr>
                <p:nvPr/>
              </p:nvSpPr>
              <p:spPr>
                <a:xfrm>
                  <a:off x="9828212" y="2768601"/>
                  <a:ext cx="863598" cy="863598"/>
                </a:xfrm>
                <a:prstGeom prst="ellipse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0">
                      <a:schemeClr val="bg1">
                        <a:lumMod val="92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1127295" y="4011596"/>
                <a:ext cx="782692" cy="800100"/>
                <a:chOff x="9726611" y="2667000"/>
                <a:chExt cx="1066800" cy="1066800"/>
              </a:xfrm>
            </p:grpSpPr>
            <p:sp>
              <p:nvSpPr>
                <p:cNvPr id="84" name="Oval 83"/>
                <p:cNvSpPr/>
                <p:nvPr/>
              </p:nvSpPr>
              <p:spPr>
                <a:xfrm>
                  <a:off x="9726611" y="266700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90500" dist="889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>
                  <a:spLocks noChangeAspect="1"/>
                </p:cNvSpPr>
                <p:nvPr/>
              </p:nvSpPr>
              <p:spPr>
                <a:xfrm>
                  <a:off x="9828212" y="2768601"/>
                  <a:ext cx="863598" cy="863598"/>
                </a:xfrm>
                <a:prstGeom prst="ellipse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0">
                      <a:schemeClr val="bg1">
                        <a:lumMod val="92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2748586" y="4011596"/>
                <a:ext cx="782692" cy="800100"/>
                <a:chOff x="9726611" y="2667000"/>
                <a:chExt cx="1066800" cy="1066800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9726611" y="266700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90500" dist="889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9828212" y="2768601"/>
                  <a:ext cx="863598" cy="863598"/>
                </a:xfrm>
                <a:prstGeom prst="ellipse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0">
                      <a:schemeClr val="bg1">
                        <a:lumMod val="92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9" name="TextBox 88"/>
              <p:cNvSpPr txBox="1"/>
              <p:nvPr/>
            </p:nvSpPr>
            <p:spPr>
              <a:xfrm>
                <a:off x="-521757" y="3531841"/>
                <a:ext cx="854292" cy="4594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2010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043627" y="4903440"/>
                <a:ext cx="854292" cy="4594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2013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262254" y="3531841"/>
                <a:ext cx="1696899" cy="4594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2014 - 2015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-311429" y="2247134"/>
                <a:ext cx="3657315" cy="68097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896F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FIG/IHO/ICA Category B (Cat-B) Hydrographic Surveyor Course</a:t>
                </a:r>
              </a:p>
              <a:p>
                <a:pPr algn="ctr"/>
                <a:r>
                  <a:rPr lang="en-GB" sz="1200" dirty="0"/>
                  <a:t>Hydrographic Training Centre, Indonesian Navy (TNI-AL)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114198" y="5857102"/>
                <a:ext cx="2040989" cy="68097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559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Field Surveyor/Navigator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RMN Survey Vessel </a:t>
                </a:r>
              </a:p>
              <a:p>
                <a:pPr algn="ctr"/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 MUTIARA</a:t>
                </a:r>
              </a:p>
            </p:txBody>
          </p:sp>
        </p:grpSp>
      </p:grpSp>
      <p:sp>
        <p:nvSpPr>
          <p:cNvPr id="173" name="TextBox 172"/>
          <p:cNvSpPr txBox="1"/>
          <p:nvPr/>
        </p:nvSpPr>
        <p:spPr>
          <a:xfrm>
            <a:off x="-25953" y="5668869"/>
            <a:ext cx="2452086" cy="5929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MY" sz="1400" b="1" dirty="0">
                <a:solidFill>
                  <a:srgbClr val="3BA0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 of Science (Nautical) (CGPA: 3.56) </a:t>
            </a:r>
            <a:r>
              <a:rPr lang="en-MY" sz="1200" dirty="0">
                <a:solidFill>
                  <a:srgbClr val="000000"/>
                </a:solidFill>
                <a:latin typeface="Arial" panose="020B0604020202020204" pitchFamily="34" charset="0"/>
              </a:rPr>
              <a:t>University of Technology, Malaysia (UTM)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7" name="Picture 17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6098" y="3986517"/>
            <a:ext cx="485750" cy="452017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7030A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476704" y="4007148"/>
            <a:ext cx="432753" cy="403414"/>
          </a:xfrm>
          <a:prstGeom prst="rect">
            <a:avLst/>
          </a:prstGeom>
        </p:spPr>
      </p:pic>
      <p:sp>
        <p:nvSpPr>
          <p:cNvPr id="180" name="Isosceles Triangle 8">
            <a:extLst>
              <a:ext uri="{FF2B5EF4-FFF2-40B4-BE49-F238E27FC236}">
                <a16:creationId xmlns:a16="http://schemas.microsoft.com/office/drawing/2014/main" id="{5CAF4E44-BA1E-4915-98F2-D1079E018624}"/>
              </a:ext>
            </a:extLst>
          </p:cNvPr>
          <p:cNvSpPr/>
          <p:nvPr/>
        </p:nvSpPr>
        <p:spPr>
          <a:xfrm>
            <a:off x="4208904" y="401663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79" name="Picture 178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74419" y="4008868"/>
            <a:ext cx="390932" cy="198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82" name="Isosceles Triangle 8">
            <a:extLst>
              <a:ext uri="{FF2B5EF4-FFF2-40B4-BE49-F238E27FC236}">
                <a16:creationId xmlns:a16="http://schemas.microsoft.com/office/drawing/2014/main" id="{5CAF4E44-BA1E-4915-98F2-D1079E018624}"/>
              </a:ext>
            </a:extLst>
          </p:cNvPr>
          <p:cNvSpPr/>
          <p:nvPr/>
        </p:nvSpPr>
        <p:spPr>
          <a:xfrm>
            <a:off x="5900991" y="4032863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rgbClr val="D29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83" name="Picture 182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66506" y="4025100"/>
            <a:ext cx="390932" cy="198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9666" y="3995145"/>
            <a:ext cx="461481" cy="365052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84399" y="3968156"/>
            <a:ext cx="152413" cy="481626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11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88596" y="3945019"/>
            <a:ext cx="499460" cy="49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Fundamentals of Charting</a:t>
            </a:r>
          </a:p>
          <a:p>
            <a:r>
              <a:rPr lang="en-US" dirty="0"/>
              <a:t>Database Compilation</a:t>
            </a:r>
          </a:p>
          <a:p>
            <a:r>
              <a:rPr lang="en-US" dirty="0"/>
              <a:t>ENC Production</a:t>
            </a:r>
          </a:p>
          <a:p>
            <a:r>
              <a:rPr lang="en-US" dirty="0"/>
              <a:t>Paper Chart Production</a:t>
            </a:r>
          </a:p>
          <a:p>
            <a:r>
              <a:rPr lang="en-US" dirty="0"/>
              <a:t>Data Assessment and Product Maintenance</a:t>
            </a:r>
          </a:p>
          <a:p>
            <a:r>
              <a:rPr lang="en-US" dirty="0"/>
              <a:t>Networking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Cartographic Advance Course </a:t>
            </a:r>
          </a:p>
          <a:p>
            <a:endParaRPr lang="en-US" dirty="0"/>
          </a:p>
          <a:p>
            <a:r>
              <a:rPr lang="en-US" dirty="0"/>
              <a:t>S-100 series workshop/seminar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356552-3AF8-4265-95F4-105D5E8D885E}"/>
              </a:ext>
            </a:extLst>
          </p:cNvPr>
          <p:cNvSpPr txBox="1">
            <a:spLocks/>
          </p:cNvSpPr>
          <p:nvPr/>
        </p:nvSpPr>
        <p:spPr>
          <a:xfrm>
            <a:off x="754310" y="3025221"/>
            <a:ext cx="10515600" cy="646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THANK YOU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59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292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Alumni Presentation</vt:lpstr>
      <vt:lpstr> Self introduction</vt:lpstr>
      <vt:lpstr> My Career Path And Projects / Achievements</vt:lpstr>
      <vt:lpstr>Lessons learned from CHART Course</vt:lpstr>
      <vt:lpstr>Suggestion for the future</vt:lpstr>
      <vt:lpstr>PowerPoint Presentation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aizatkathy</cp:lastModifiedBy>
  <cp:revision>19</cp:revision>
  <dcterms:created xsi:type="dcterms:W3CDTF">2019-10-04T14:42:16Z</dcterms:created>
  <dcterms:modified xsi:type="dcterms:W3CDTF">2019-10-29T04:14:28Z</dcterms:modified>
</cp:coreProperties>
</file>